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8" d="100"/>
          <a:sy n="68" d="100"/>
        </p:scale>
        <p:origin x="5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9/2/2024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9/2/2024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err="1">
                <a:solidFill>
                  <a:schemeClr val="bg1"/>
                </a:solidFill>
                <a:latin typeface="Tw Cen MT" panose="020B0602020104020603" pitchFamily="34" charset="77"/>
              </a:rPr>
              <a:t>Huy</a:t>
            </a:r>
            <a:r>
              <a:rPr lang="en-US" sz="2400" b="1" dirty="0">
                <a:solidFill>
                  <a:schemeClr val="bg1"/>
                </a:solidFill>
                <a:latin typeface="Tw Cen MT" panose="020B0602020104020603" pitchFamily="34" charset="77"/>
              </a:rPr>
              <a:t> Trinh Le </a:t>
            </a:r>
            <a:r>
              <a:rPr lang="en-US" sz="2400" b="1" dirty="0" err="1">
                <a:solidFill>
                  <a:schemeClr val="bg1"/>
                </a:solidFill>
                <a:latin typeface="Tw Cen MT" panose="020B0602020104020603" pitchFamily="34" charset="77"/>
              </a:rPr>
              <a:t>Nhat</a:t>
            </a:r>
            <a:endParaRPr lang="en-US" sz="2400"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September 02,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2117</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data_analytics_auto</cp:lastModifiedBy>
  <cp:revision>202</cp:revision>
  <dcterms:created xsi:type="dcterms:W3CDTF">2022-01-04T01:00:05Z</dcterms:created>
  <dcterms:modified xsi:type="dcterms:W3CDTF">2024-09-02T09:57:41Z</dcterms:modified>
</cp:coreProperties>
</file>